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9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5\дети буквы\img6.jpg"/>
          <p:cNvPicPr>
            <a:picLocks noChangeAspect="1" noChangeArrowheads="1"/>
          </p:cNvPicPr>
          <p:nvPr/>
        </p:nvPicPr>
        <p:blipFill>
          <a:blip r:embed="rId2"/>
          <a:srcRect l="2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743200"/>
            <a:ext cx="910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Номинация </a:t>
            </a:r>
            <a:endParaRPr lang="ru-RU" sz="3200" b="1" dirty="0" smtClean="0">
              <a:solidFill>
                <a:srgbClr val="C000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ЕМЕЙНЫЙ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АЛЬБОМ»</a:t>
            </a:r>
            <a:endParaRPr lang="ru-RU" sz="3200" dirty="0">
              <a:solidFill>
                <a:srgbClr val="C0000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4648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Микрюкова П.Г., воспитатель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9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Times New Roman" panose="02020603050405020304" pitchFamily="18" charset="0"/>
              </a:rPr>
              <a:t>Городской конкурс </a:t>
            </a:r>
          </a:p>
          <a:p>
            <a:pPr algn="ctr" fontAlgn="base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«Юность, опалённая войной…»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457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«Детский сад №422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75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5\дети буквы\img6.jpg"/>
          <p:cNvPicPr>
            <a:picLocks noChangeAspect="1" noChangeArrowheads="1"/>
          </p:cNvPicPr>
          <p:nvPr/>
        </p:nvPicPr>
        <p:blipFill>
          <a:blip r:embed="rId2"/>
          <a:srcRect l="24445"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gGR7b8NIO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2139814" cy="35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дедушка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Астуков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Григорий Николаевич (25.09.1907-21.10.1975)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990600"/>
            <a:ext cx="541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большому сожалению дедушка умер когда мне было всего 5 месяцев.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Сохранилось очень мало информации и фото о дедушке,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жизни дед не очень любил рассказывать о войне, но благодаря сайту ПАМЯТЬ НАРОДА удалось найти небольшую информацию о дедушке, чему мы, его потомки, очень рады.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2500" t="7111" r="3500" b="4889"/>
          <a:stretch>
            <a:fillRect/>
          </a:stretch>
        </p:blipFill>
        <p:spPr bwMode="auto">
          <a:xfrm>
            <a:off x="2743200" y="2971800"/>
            <a:ext cx="6248400" cy="32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PC\Desktop\5\дети буквы\9may(7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15000"/>
            <a:ext cx="3200400" cy="101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5\дети буквы\img6.jpg"/>
          <p:cNvPicPr>
            <a:picLocks noChangeAspect="1" noChangeArrowheads="1"/>
          </p:cNvPicPr>
          <p:nvPr/>
        </p:nvPicPr>
        <p:blipFill>
          <a:blip r:embed="rId2"/>
          <a:srcRect l="2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00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3445705" cy="4872056"/>
          </a:xfrm>
          <a:prstGeom prst="rect">
            <a:avLst/>
          </a:prstGeom>
        </p:spPr>
      </p:pic>
      <p:pic>
        <p:nvPicPr>
          <p:cNvPr id="6" name="Рисунок 5" descr="0000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371600"/>
            <a:ext cx="3581400" cy="2794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5\дети буквы\img6.jpg"/>
          <p:cNvPicPr>
            <a:picLocks noChangeAspect="1" noChangeArrowheads="1"/>
          </p:cNvPicPr>
          <p:nvPr/>
        </p:nvPicPr>
        <p:blipFill>
          <a:blip r:embed="rId2"/>
          <a:srcRect l="2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семье есть вот такая открытка.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для нас большая реликвия – память о дедушке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_APoW_C747Q.jpg"/>
          <p:cNvPicPr>
            <a:picLocks noChangeAspect="1"/>
          </p:cNvPicPr>
          <p:nvPr/>
        </p:nvPicPr>
        <p:blipFill>
          <a:blip r:embed="rId3" cstate="print"/>
          <a:srcRect r="2062"/>
          <a:stretch>
            <a:fillRect/>
          </a:stretch>
        </p:blipFill>
        <p:spPr>
          <a:xfrm>
            <a:off x="228600" y="1371600"/>
            <a:ext cx="3733800" cy="2433384"/>
          </a:xfrm>
          <a:prstGeom prst="rect">
            <a:avLst/>
          </a:prstGeom>
        </p:spPr>
      </p:pic>
      <p:pic>
        <p:nvPicPr>
          <p:cNvPr id="10" name="Рисунок 9" descr="bGPyGQmx93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286000"/>
            <a:ext cx="3429000" cy="22047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7244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юбилейный год дедушка умер.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5\дети буквы\img6.jpg"/>
          <p:cNvPicPr>
            <a:picLocks noChangeAspect="1" noChangeArrowheads="1"/>
          </p:cNvPicPr>
          <p:nvPr/>
        </p:nvPicPr>
        <p:blipFill>
          <a:blip r:embed="rId2"/>
          <a:srcRect l="2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90600" y="9906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Georgia" pitchFamily="18" charset="0"/>
              </a:rPr>
              <a:t>Спасибо деду за Победу,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За все военные года...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За то, что он за нашу землю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В атаку смело шёл всегда...</a:t>
            </a:r>
            <a:endParaRPr lang="ru-RU" sz="1600" b="1" dirty="0">
              <a:effectLst/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ihi.ru/pics/2015/04/27/5003.jpg"/>
          <p:cNvPicPr>
            <a:picLocks noChangeAspect="1" noChangeArrowheads="1"/>
          </p:cNvPicPr>
          <p:nvPr/>
        </p:nvPicPr>
        <p:blipFill>
          <a:blip r:embed="rId3"/>
          <a:srcRect l="3158" r="3158" b="3448"/>
          <a:stretch>
            <a:fillRect/>
          </a:stretch>
        </p:blipFill>
        <p:spPr bwMode="auto">
          <a:xfrm>
            <a:off x="1359504" y="2133600"/>
            <a:ext cx="4736496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</cp:revision>
  <dcterms:created xsi:type="dcterms:W3CDTF">2020-05-14T16:53:25Z</dcterms:created>
  <dcterms:modified xsi:type="dcterms:W3CDTF">2020-05-14T18:23:57Z</dcterms:modified>
</cp:coreProperties>
</file>